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Condensed"/>
      <p:regular r:id="rId23"/>
      <p:bold r:id="rId24"/>
      <p:italic r:id="rId25"/>
      <p:boldItalic r:id="rId26"/>
    </p:embeddedFont>
    <p:embeddedFont>
      <p:font typeface="Gill Sans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Condensed-bold.fntdata"/><Relationship Id="rId23" Type="http://schemas.openxmlformats.org/officeDocument/2006/relationships/font" Target="fonts/RobotoCondense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boldItalic.fntdata"/><Relationship Id="rId25" Type="http://schemas.openxmlformats.org/officeDocument/2006/relationships/font" Target="fonts/RobotoCondensed-italic.fntdata"/><Relationship Id="rId28" Type="http://schemas.openxmlformats.org/officeDocument/2006/relationships/font" Target="fonts/GillSans-bold.fntdata"/><Relationship Id="rId27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font" Target="fonts/RobotoSla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Common College Terms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FAFSA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1141950" y="1149375"/>
            <a:ext cx="74247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Study- work on campus that you get paid for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Corrections- Corrections will begin in the next week or so.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903950" y="262150"/>
            <a:ext cx="757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903950" y="1924450"/>
            <a:ext cx="7662600" cy="23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comments section of today’s College Prep, answer the following question: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one benefit of being a R.A.?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388700"/>
            <a:ext cx="48543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538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5538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a Resident Assistant?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1141950" y="1149375"/>
            <a:ext cx="7424700" cy="3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B71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R.A., or a Resident Assistant, is a trained upperclassmen who is responsible for hosting events, answering questions, and assisting students as they adapt to the college life. Typically, each floor as its own R.A.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917475" y="3254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R.A. is Responsible for: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141950" y="1149375"/>
            <a:ext cx="7424700" cy="56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Enforcing the rules and policies of the school and dorm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Conducting room checks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Holding regular meetings with residents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Mediating disputes between roommates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Planning events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Handling maintenance requests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B71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917475" y="3254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Benefits of being a R.A.: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141950" y="1149375"/>
            <a:ext cx="7424700" cy="56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R.A.s usually receive free or greatly reduced housing, sometimes are paid. This can save you thousands of dollars.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are a role model to all the younger students and can greatly improve their mental health and enjoyment of the university.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B71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917475" y="3254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Drawbacks of being a R.A.: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141950" y="1248850"/>
            <a:ext cx="7424700" cy="56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Odd hours, people coming to your room at all hours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difficult time juggling school work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need to be a people person, and may sometimes have to be the “bad guy”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B71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a Resident Director?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141950" y="1149375"/>
            <a:ext cx="7424700" cy="4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R.D. or a resident director is an adult, who lives in the dorm, usually there is an apartment on the bottom floor.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person is in charge of maintaining order in the dorm, planning activities, and assisting students who are struggling in college.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R.D.s supervise the R.A.s.  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a Resident Director?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1141950" y="1149375"/>
            <a:ext cx="7424700" cy="4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R.D. or a resident director is an adult, who lives in the dorm, usually there is an apartment on the bottom floor.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person is in charge of maintaining order in the dorm, planning activities, and assisting students who are struggling in college.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R.D.s supervise the R.A.s.  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FAFSA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141950" y="1149375"/>
            <a:ext cx="74247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Pell Grant- a grant that you receive based on how much your parents make/ number of children. Scale is -1500 to 999999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Loan- a loan you do have to pay back. Does not say whether it is subsidized or unsubsidized. 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